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</p:sldMasterIdLst>
  <p:notesMasterIdLst>
    <p:notesMasterId r:id="rId18"/>
  </p:notesMasterIdLst>
  <p:handoutMasterIdLst>
    <p:handoutMasterId r:id="rId19"/>
  </p:handoutMasterIdLst>
  <p:sldIdLst>
    <p:sldId id="261" r:id="rId3"/>
    <p:sldId id="328" r:id="rId4"/>
    <p:sldId id="329" r:id="rId5"/>
    <p:sldId id="333" r:id="rId6"/>
    <p:sldId id="330" r:id="rId7"/>
    <p:sldId id="334" r:id="rId8"/>
    <p:sldId id="338" r:id="rId9"/>
    <p:sldId id="340" r:id="rId10"/>
    <p:sldId id="336" r:id="rId11"/>
    <p:sldId id="335" r:id="rId12"/>
    <p:sldId id="337" r:id="rId13"/>
    <p:sldId id="339" r:id="rId14"/>
    <p:sldId id="331" r:id="rId15"/>
    <p:sldId id="332" r:id="rId16"/>
    <p:sldId id="323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59763" autoAdjust="0"/>
  </p:normalViewPr>
  <p:slideViewPr>
    <p:cSldViewPr>
      <p:cViewPr>
        <p:scale>
          <a:sx n="66" d="100"/>
          <a:sy n="66" d="100"/>
        </p:scale>
        <p:origin x="-2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9EDD7-ECC7-4E3B-8B8F-F84D3055084C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E635BE-8ABC-4316-9316-B45816638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814F67-4F06-4876-BE12-93E9DDE609EB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FDE36-8315-4CEB-98C8-64FB9DB5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838F2-519F-4B4D-ACCE-3E0AA29141B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6913"/>
            <a:ext cx="2324100" cy="1743075"/>
          </a:xfrm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556510"/>
            <a:ext cx="5029200" cy="6042660"/>
          </a:xfrm>
          <a:noFill/>
          <a:ln/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0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3950" y="696913"/>
            <a:ext cx="2247900" cy="1685925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2633980"/>
            <a:ext cx="5029200" cy="596519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C8572-0FED-431B-8E8A-A44858AFAB36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8F3F-7835-448E-B839-BB8AB31F2905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4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096000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ZapfHumnst Dm BT" pitchFamily="34" charset="0"/>
              </a:rPr>
              <a:t>Association of College &amp; Research Libraries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ZapfHumnst Dm BT" pitchFamily="34" charset="0"/>
              </a:rPr>
              <a:t>www.acrl.org</a:t>
            </a:r>
            <a:endParaRPr lang="en-US" sz="1400" dirty="0">
              <a:solidFill>
                <a:schemeClr val="bg1"/>
              </a:solidFill>
              <a:latin typeface="ZapfHumnst Dm BT" pitchFamily="34" charset="0"/>
            </a:endParaRPr>
          </a:p>
        </p:txBody>
      </p:sp>
      <p:pic>
        <p:nvPicPr>
          <p:cNvPr id="12" name="Picture 11" descr="NEW-LOGO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06405" y="6019800"/>
            <a:ext cx="2761395" cy="747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82296" tIns="41148" rIns="82296" bIns="41148"/>
          <a:lstStyle>
            <a:lvl1pPr>
              <a:defRPr/>
            </a:lvl1pPr>
          </a:lstStyle>
          <a:p>
            <a:fld id="{9E424A37-C0B3-4619-8C83-C6A3917BE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8F3F-7835-448E-B839-BB8AB31F2905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4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096000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ZapfHumnst Dm BT" pitchFamily="34" charset="0"/>
              </a:rPr>
              <a:t>Association of College &amp; Research Libraries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ZapfHumnst Dm BT" pitchFamily="34" charset="0"/>
              </a:rPr>
              <a:t>www.acrl.org</a:t>
            </a:r>
            <a:endParaRPr lang="en-US" sz="1400" dirty="0">
              <a:solidFill>
                <a:schemeClr val="bg1"/>
              </a:solidFill>
              <a:latin typeface="ZapfHumnst Dm BT" pitchFamily="34" charset="0"/>
            </a:endParaRPr>
          </a:p>
        </p:txBody>
      </p:sp>
      <p:pic>
        <p:nvPicPr>
          <p:cNvPr id="12" name="Picture 11" descr="NEW-LOGO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06405" y="6019800"/>
            <a:ext cx="2761395" cy="747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4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096000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ZapfHumnst Dm BT" pitchFamily="34" charset="0"/>
              </a:rPr>
              <a:t>Association of College &amp; Research Libraries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ZapfHumnst Dm BT" pitchFamily="34" charset="0"/>
              </a:rPr>
              <a:t>www.acrl.org</a:t>
            </a:r>
            <a:endParaRPr lang="en-US" sz="1400" dirty="0">
              <a:solidFill>
                <a:schemeClr val="bg1"/>
              </a:solidFill>
              <a:latin typeface="ZapfHumnst Dm BT" pitchFamily="34" charset="0"/>
            </a:endParaRPr>
          </a:p>
        </p:txBody>
      </p:sp>
      <p:pic>
        <p:nvPicPr>
          <p:cNvPr id="15" name="Picture 14" descr="NEW-LOGO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06405" y="6019800"/>
            <a:ext cx="2761395" cy="747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4A9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EW LOGO-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62600" y="5943600"/>
            <a:ext cx="3124200" cy="8410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5C8F3F-7835-448E-B839-BB8AB31F290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E270A4-7CCD-477C-B9E0-7F7E39E91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NEW LOGO-s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562600" y="5943600"/>
            <a:ext cx="3124200" cy="8410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9yaos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7642860" cy="845821"/>
          </a:xfrm>
        </p:spPr>
        <p:txBody>
          <a:bodyPr lIns="0" tIns="0" rIns="0" bIns="0" rtlCol="0" anchor="ctr">
            <a:noAutofit/>
          </a:bodyPr>
          <a:lstStyle/>
          <a:p>
            <a:pPr lvl="0" algn="r">
              <a:buClr>
                <a:srgbClr val="C66951"/>
              </a:buClr>
            </a:pPr>
            <a:r>
              <a:rPr lang="en-US" sz="2800" kern="0" spc="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David Free</a:t>
            </a:r>
          </a:p>
          <a:p>
            <a:pPr lvl="0" algn="r">
              <a:buClr>
                <a:srgbClr val="C66951"/>
              </a:buClr>
            </a:pPr>
            <a:r>
              <a:rPr lang="en-US" sz="2800" kern="0" spc="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Editor-in-Chief, C&amp;RL News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8194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Flipping to Open Access: The C&amp;RL Story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5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pPr marL="109728" indent="0">
              <a:buNone/>
            </a:pPr>
            <a:r>
              <a:rPr lang="en-US" sz="5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109728" indent="0">
              <a:buNone/>
            </a:pPr>
            <a:r>
              <a:rPr lang="en-US" sz="5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Support</a:t>
            </a:r>
          </a:p>
          <a:p>
            <a:pPr marL="109728" indent="0">
              <a:buNone/>
            </a:pPr>
            <a:r>
              <a:rPr lang="en-US" sz="5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109728" indent="0">
              <a:buNone/>
            </a:pPr>
            <a:r>
              <a:rPr lang="en-US" sz="5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720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71144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4286"/>
            <a:ext cx="811301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470" y="368405"/>
            <a:ext cx="6508060" cy="51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49050"/>
            <a:ext cx="7086600" cy="50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404A97"/>
                </a:solidFill>
              </a:rPr>
              <a:t>Attribution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97205" y="1371600"/>
            <a:ext cx="8229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2: Why by Katie Sayer– CC BY-SA 2.0 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https://flic.kr/p/9yaos5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7: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Recessie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2008 / 2009 by Thomas van de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Weerd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– CC By 2.0 (https://flic.kr/p/5rgzM4)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13: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Unicorno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Army! by Charles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Rodstrom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– CC BY-NC-ND 2.0 (https://flic.kr/p/di31yw)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14: value and action by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Outi-Maaria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Palo-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oja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– CC BY 2.0 (https://flic.kr/p/zyE9st)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free\Downloads\5614813544_a30d693a5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405"/>
            <a:ext cx="7086600" cy="51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60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 </a:t>
            </a:r>
            <a:r>
              <a:rPr lang="en-US" sz="6000" dirty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the transition to more open and equitable systems of scholarship</a:t>
            </a:r>
            <a:r>
              <a:rPr lang="en-US" sz="60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 smtClean="0">
              <a:solidFill>
                <a:srgbClr val="40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r">
              <a:buNone/>
            </a:pPr>
            <a:r>
              <a:rPr lang="en-US" sz="36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ACRL Plan for Excellence</a:t>
            </a:r>
            <a:endParaRPr lang="en-US" sz="3600" dirty="0">
              <a:solidFill>
                <a:srgbClr val="40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87829"/>
            <a:ext cx="3280762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72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pPr marL="109728" indent="0">
              <a:buNone/>
            </a:pPr>
            <a:r>
              <a:rPr lang="en-US" sz="72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109728" indent="0">
              <a:buNone/>
            </a:pPr>
            <a:r>
              <a:rPr lang="en-US" sz="7200" dirty="0" smtClean="0">
                <a:solidFill>
                  <a:srgbClr val="40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Subscriptions</a:t>
            </a:r>
          </a:p>
        </p:txBody>
      </p:sp>
    </p:spTree>
    <p:extLst>
      <p:ext uri="{BB962C8B-B14F-4D97-AF65-F5344CB8AC3E}">
        <p14:creationId xmlns:p14="http://schemas.microsoft.com/office/powerpoint/2010/main" val="1001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1457"/>
            <a:ext cx="318278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4501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629400" cy="56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B7DDE8"/>
      </a:dk1>
      <a:lt1>
        <a:sysClr val="window" lastClr="FFFFFF"/>
      </a:lt1>
      <a:dk2>
        <a:srgbClr val="DBEEF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132</Words>
  <Application>Microsoft Office PowerPoint</Application>
  <PresentationFormat>On-screen Show (4:3)</PresentationFormat>
  <Paragraphs>64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1_Concourse</vt:lpstr>
      <vt:lpstr>Flipping to Open Access: The C&amp;RL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</vt:lpstr>
    </vt:vector>
  </TitlesOfParts>
  <Company>American Library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 J. Deiss</dc:creator>
  <cp:lastModifiedBy>dfree</cp:lastModifiedBy>
  <cp:revision>220</cp:revision>
  <cp:lastPrinted>2016-06-22T16:59:12Z</cp:lastPrinted>
  <dcterms:created xsi:type="dcterms:W3CDTF">2011-09-21T14:55:00Z</dcterms:created>
  <dcterms:modified xsi:type="dcterms:W3CDTF">2016-06-22T19:35:51Z</dcterms:modified>
</cp:coreProperties>
</file>